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>
        <p:scale>
          <a:sx n="62" d="100"/>
          <a:sy n="62" d="100"/>
        </p:scale>
        <p:origin x="27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962F-17CF-D130-E342-137ADB33C4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15E22C-2F86-181A-4DAE-FDFE7BF9AA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9DB6C-72D1-E70C-E526-D4922D5FC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7A17C2-A1CC-E15A-E205-CD04A49C6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A4470-525A-AB69-0C05-949DB8D00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065416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F5D33-7C09-67FC-2B2E-6217C61EA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FE9717-0A10-ECED-8651-2686FC267E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8383D7-25ED-12A4-D754-D8F1CF7BD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009F4D-F5C1-3997-9D16-E021BCF3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9ECF3F-9911-C40A-8F96-68232A082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46333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0561BD-5897-E6A9-0981-9593E230D5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0F90A2-DF62-6FFD-3193-3A64FD561D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F96DA0-873D-82EA-287E-63EE4D527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EA451-BCBA-79CD-E683-FEA908D56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DD8A2-F9D4-1270-B9F9-9DC0D939D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904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C33B0-0161-8F5D-0971-5D2B6D3B34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C6533-CBE3-4857-BCF4-628A6AE5AD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3C723E-DDC3-12B7-4300-144A78F4B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94F7F8-7968-FF0F-4F89-846CB436C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0A01FE-948E-FA13-3FC9-A7221D300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3097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42E8D-5414-B884-A2A8-A5FF69ECB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72AC33-E400-F62A-E6EF-F216AD87E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0D1F9-3508-F93A-ADB8-45EA819DBD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82651-0EAC-32FC-FFAF-BB602DCE3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F7D43-E1F0-DDA3-A8F4-75B6B5994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34993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E08C9-0996-E422-4C69-65E7E84CA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1CFE3F-AA5A-60F2-D9DF-2A9D038C0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39E04B-ED6B-05CD-DD59-304D2A7C64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192EC-D5F1-924D-DE1B-A76292B69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B32704-E9DF-194D-7B6D-4FA55338C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B1F98-4F8F-89BA-5F0B-E5F55721F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1743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966C6-8766-F673-B787-A27F011FA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CB58D-5FCD-ECE3-C043-3B2E8B4F5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E004A-02F9-7E48-A7F7-554DF037A1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217E66-ED35-F6AF-7904-10A1EFBE0F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B0B36B-558C-BA45-A266-4C198BFA89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2B42CB-4DF0-CCEE-1CFE-3F306B0E2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5B7B32-3B79-9B23-CDC4-779EF3BAD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25D09A-5451-EE6A-F06E-D5B507037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0323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2963A-EF6B-AF3A-3157-ED6AFE1F5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E99AE5-29E3-19AD-3AB4-A4DB3CCA34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AA052A-9F44-A0C5-D3EA-738B7BEC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B97E96-61E6-4B08-B70C-D7DD03C90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66900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F86D11-C246-C990-396C-767561EA8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718B12C-C32E-11D3-83F0-56FC1FA05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EA5F46-5277-E717-5825-459AEF2B2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10815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E1C15-E812-25DB-43F9-7CC3E6CC9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11CC9-9E19-ADF0-78AD-0A78363DFB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30A50A-DF17-A990-E80D-B5491ED135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761D9A-F998-9419-55F2-314ACD36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F6568-63AF-D6B2-9A79-7DD6B90C01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2AC00-0D25-3BDD-44BC-83C8E340B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991073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23FD4E-477C-FFE8-6D87-82671F9B1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A06D10-0747-1DD2-CE70-07246695CA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D2C8D-E860-D0EE-6FD8-CB1FCD719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2898D0-AD55-F2CF-AF0A-E1D3259AA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81EF8B-5F07-DCC0-A58C-FDB02766A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01E920-898C-13A4-B36C-F7B005AB1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89964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0F3CF7-30B4-2624-99BB-87CF68426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37770-E5A8-C6EA-344D-3CF9AEC3E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CF255C-32FB-A95F-DA40-ECC387570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FC2E68-6AE5-49FE-9447-17B2D146D89F}" type="datetimeFigureOut">
              <a:rPr lang="en-NZ" smtClean="0"/>
              <a:t>13/10/2025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3B502-ED41-0CCF-5DB4-A3A12729FE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2CD499-1D19-4E6C-4861-5279526B75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FE2EBC-E133-4920-BD32-66ECD5948782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39141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toiletry&#10;&#10;Description automatically generated">
            <a:extLst>
              <a:ext uri="{FF2B5EF4-FFF2-40B4-BE49-F238E27FC236}">
                <a16:creationId xmlns:a16="http://schemas.microsoft.com/office/drawing/2014/main" id="{6A0CE817-11F8-0BD5-A1AC-C6BEC94AFB2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2225" y="858659"/>
            <a:ext cx="1593513" cy="3287070"/>
          </a:xfrm>
          <a:prstGeom prst="rect">
            <a:avLst/>
          </a:prstGeom>
        </p:spPr>
      </p:pic>
      <p:pic>
        <p:nvPicPr>
          <p:cNvPr id="5" name="Picture 4" descr="A picture containing text, indoor&#10;&#10;Description automatically generated">
            <a:extLst>
              <a:ext uri="{FF2B5EF4-FFF2-40B4-BE49-F238E27FC236}">
                <a16:creationId xmlns:a16="http://schemas.microsoft.com/office/drawing/2014/main" id="{CEE76998-73FF-89AB-7709-FB8B2D3CD3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458" y="262067"/>
            <a:ext cx="2338227" cy="3166933"/>
          </a:xfrm>
          <a:prstGeom prst="rect">
            <a:avLst/>
          </a:prstGeom>
        </p:spPr>
      </p:pic>
      <p:pic>
        <p:nvPicPr>
          <p:cNvPr id="6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2D919682-5CEA-BAB6-FE64-A93523F6E2D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138604">
            <a:off x="2185733" y="1379437"/>
            <a:ext cx="2177451" cy="2539134"/>
          </a:xfrm>
          <a:prstGeom prst="rect">
            <a:avLst/>
          </a:prstGeom>
        </p:spPr>
      </p:pic>
      <p:pic>
        <p:nvPicPr>
          <p:cNvPr id="7" name="Picture 2" descr="Asthma Reliever &amp; Preventer | Symbicort">
            <a:extLst>
              <a:ext uri="{FF2B5EF4-FFF2-40B4-BE49-F238E27FC236}">
                <a16:creationId xmlns:a16="http://schemas.microsoft.com/office/drawing/2014/main" id="{A4B0ACB2-6DAD-B26D-7850-C9D8F674CF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41405" y="1150653"/>
            <a:ext cx="1238093" cy="2861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7080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Katie Faaiuaso</dc:creator>
  <cp:lastModifiedBy>Katie Faaiuaso</cp:lastModifiedBy>
  <cp:revision>1</cp:revision>
  <dcterms:created xsi:type="dcterms:W3CDTF">2025-10-13T07:01:13Z</dcterms:created>
  <dcterms:modified xsi:type="dcterms:W3CDTF">2025-10-13T07:03:55Z</dcterms:modified>
</cp:coreProperties>
</file>